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1" r:id="rId20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6" Type="http://schemas.openxmlformats.org/officeDocument/2006/relationships/slide" Target="slides/slide13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3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Google Shape;4914;p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15" name="Google Shape;4915;p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916" name="Google Shape;4916;p13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6.xml"/></Relationships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7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Google Shape;4918;p692"/>
          <p:cNvSpPr/>
          <p:nvPr/>
        </p:nvSpPr>
        <p:spPr>
          <a:xfrm>
            <a:off x="5562600" y="2343150"/>
            <a:ext cx="2057400" cy="1731186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cap="rnd" cmpd="sng" w="508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9" name="Google Shape;4919;p692"/>
          <p:cNvSpPr/>
          <p:nvPr/>
        </p:nvSpPr>
        <p:spPr>
          <a:xfrm>
            <a:off x="957263" y="2394347"/>
            <a:ext cx="1304910" cy="1690686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cap="rnd" cmpd="sng" w="508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0" name="Google Shape;4920;p692"/>
          <p:cNvSpPr/>
          <p:nvPr/>
        </p:nvSpPr>
        <p:spPr>
          <a:xfrm>
            <a:off x="228600" y="1200150"/>
            <a:ext cx="4173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Canada – Favors 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1" name="Google Shape;4921;p692"/>
          <p:cNvSpPr/>
          <p:nvPr/>
        </p:nvSpPr>
        <p:spPr>
          <a:xfrm>
            <a:off x="4876800" y="1200150"/>
            <a:ext cx="40845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Cuba – Favors 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2" name="Google Shape;4922;p692"/>
          <p:cNvSpPr/>
          <p:nvPr/>
        </p:nvSpPr>
        <p:spPr>
          <a:xfrm>
            <a:off x="976313" y="2647950"/>
            <a:ext cx="852498" cy="1444230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FF66"/>
          </a:solidFill>
          <a:ln cap="rnd" cmpd="sng" w="571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23" name="Google Shape;4923;p692"/>
          <p:cNvGrpSpPr/>
          <p:nvPr/>
        </p:nvGrpSpPr>
        <p:grpSpPr>
          <a:xfrm>
            <a:off x="922338" y="2349103"/>
            <a:ext cx="2857500" cy="1785937"/>
            <a:chOff x="1353" y="2216"/>
            <a:chExt cx="1800" cy="1500"/>
          </a:xfrm>
        </p:grpSpPr>
        <p:cxnSp>
          <p:nvCxnSpPr>
            <p:cNvPr id="4924" name="Google Shape;4924;p692"/>
            <p:cNvCxnSpPr/>
            <p:nvPr/>
          </p:nvCxnSpPr>
          <p:spPr>
            <a:xfrm>
              <a:off x="1373" y="2216"/>
              <a:ext cx="0" cy="15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25" name="Google Shape;4925;p692"/>
            <p:cNvCxnSpPr/>
            <p:nvPr/>
          </p:nvCxnSpPr>
          <p:spPr>
            <a:xfrm>
              <a:off x="1353" y="3683"/>
              <a:ext cx="18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26" name="Google Shape;4926;p692"/>
          <p:cNvSpPr/>
          <p:nvPr/>
        </p:nvSpPr>
        <p:spPr>
          <a:xfrm>
            <a:off x="825500" y="4114800"/>
            <a:ext cx="2568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7" name="Google Shape;4927;p692"/>
          <p:cNvSpPr/>
          <p:nvPr/>
        </p:nvSpPr>
        <p:spPr>
          <a:xfrm rot="-5400000">
            <a:off x="-91750" y="2877769"/>
            <a:ext cx="161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8" name="Google Shape;4928;p692"/>
          <p:cNvSpPr/>
          <p:nvPr/>
        </p:nvSpPr>
        <p:spPr>
          <a:xfrm>
            <a:off x="1822450" y="2152650"/>
            <a:ext cx="1133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9" name="Google Shape;4929;p692"/>
          <p:cNvSpPr/>
          <p:nvPr/>
        </p:nvSpPr>
        <p:spPr>
          <a:xfrm>
            <a:off x="2625725" y="2788444"/>
            <a:ext cx="992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0" name="Google Shape;4930;p692"/>
          <p:cNvCxnSpPr/>
          <p:nvPr/>
        </p:nvCxnSpPr>
        <p:spPr>
          <a:xfrm flipH="1">
            <a:off x="2082838" y="3088481"/>
            <a:ext cx="528600" cy="93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31" name="Google Shape;4931;p692"/>
          <p:cNvCxnSpPr/>
          <p:nvPr/>
        </p:nvCxnSpPr>
        <p:spPr>
          <a:xfrm flipH="1">
            <a:off x="1293688" y="2462213"/>
            <a:ext cx="498600" cy="261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32" name="Google Shape;4932;p692"/>
          <p:cNvSpPr/>
          <p:nvPr/>
        </p:nvSpPr>
        <p:spPr>
          <a:xfrm>
            <a:off x="5572125" y="2613422"/>
            <a:ext cx="922320" cy="1482354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FF66"/>
          </a:solidFill>
          <a:ln cap="rnd" cmpd="sng" w="571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33" name="Google Shape;4933;p692"/>
          <p:cNvGrpSpPr/>
          <p:nvPr/>
        </p:nvGrpSpPr>
        <p:grpSpPr>
          <a:xfrm>
            <a:off x="5513388" y="2353866"/>
            <a:ext cx="2857500" cy="1785938"/>
            <a:chOff x="3682" y="2222"/>
            <a:chExt cx="1800" cy="1500"/>
          </a:xfrm>
        </p:grpSpPr>
        <p:cxnSp>
          <p:nvCxnSpPr>
            <p:cNvPr id="4934" name="Google Shape;4934;p692"/>
            <p:cNvCxnSpPr/>
            <p:nvPr/>
          </p:nvCxnSpPr>
          <p:spPr>
            <a:xfrm>
              <a:off x="3702" y="2222"/>
              <a:ext cx="0" cy="15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35" name="Google Shape;4935;p692"/>
            <p:cNvCxnSpPr/>
            <p:nvPr/>
          </p:nvCxnSpPr>
          <p:spPr>
            <a:xfrm>
              <a:off x="3682" y="3689"/>
              <a:ext cx="18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36" name="Google Shape;4936;p692"/>
          <p:cNvSpPr/>
          <p:nvPr/>
        </p:nvSpPr>
        <p:spPr>
          <a:xfrm>
            <a:off x="5473700" y="4114800"/>
            <a:ext cx="2456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7" name="Google Shape;4937;p692"/>
          <p:cNvSpPr/>
          <p:nvPr/>
        </p:nvSpPr>
        <p:spPr>
          <a:xfrm rot="-5400000">
            <a:off x="4324975" y="3117397"/>
            <a:ext cx="184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8" name="Google Shape;4938;p692"/>
          <p:cNvSpPr/>
          <p:nvPr/>
        </p:nvSpPr>
        <p:spPr>
          <a:xfrm>
            <a:off x="7656513" y="2286000"/>
            <a:ext cx="992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9" name="Google Shape;4939;p692"/>
          <p:cNvCxnSpPr/>
          <p:nvPr/>
        </p:nvCxnSpPr>
        <p:spPr>
          <a:xfrm flipH="1">
            <a:off x="7239038" y="2857500"/>
            <a:ext cx="528600" cy="93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40" name="Google Shape;4940;p692"/>
          <p:cNvSpPr/>
          <p:nvPr/>
        </p:nvSpPr>
        <p:spPr>
          <a:xfrm>
            <a:off x="7693025" y="3257550"/>
            <a:ext cx="1133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1" name="Google Shape;4941;p692"/>
          <p:cNvCxnSpPr/>
          <p:nvPr/>
        </p:nvCxnSpPr>
        <p:spPr>
          <a:xfrm flipH="1">
            <a:off x="6496200" y="3600450"/>
            <a:ext cx="1355560" cy="2134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42" name="Google Shape;4942;p692"/>
          <p:cNvSpPr/>
          <p:nvPr/>
        </p:nvSpPr>
        <p:spPr>
          <a:xfrm>
            <a:off x="381000" y="0"/>
            <a:ext cx="85536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zh-CN" sz="4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 and Future 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3" name="Google Shape;4943;p692"/>
          <p:cNvCxnSpPr/>
          <p:nvPr/>
        </p:nvCxnSpPr>
        <p:spPr>
          <a:xfrm rot="10800000">
            <a:off x="977938" y="3656410"/>
            <a:ext cx="795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44" name="Google Shape;4944;p692"/>
          <p:cNvCxnSpPr/>
          <p:nvPr/>
        </p:nvCxnSpPr>
        <p:spPr>
          <a:xfrm>
            <a:off x="1758950" y="3668316"/>
            <a:ext cx="0" cy="40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945" name="Google Shape;4945;p692"/>
          <p:cNvSpPr/>
          <p:nvPr/>
        </p:nvSpPr>
        <p:spPr>
          <a:xfrm>
            <a:off x="1724025" y="3609975"/>
            <a:ext cx="142800" cy="107100"/>
          </a:xfrm>
          <a:prstGeom prst="ellipse">
            <a:avLst/>
          </a:prstGeom>
          <a:solidFill>
            <a:srgbClr val="FFCC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46" name="Google Shape;4946;p692"/>
          <p:cNvCxnSpPr/>
          <p:nvPr/>
        </p:nvCxnSpPr>
        <p:spPr>
          <a:xfrm rot="10800000">
            <a:off x="5559538" y="2788444"/>
            <a:ext cx="40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47" name="Google Shape;4947;p692"/>
          <p:cNvCxnSpPr/>
          <p:nvPr/>
        </p:nvCxnSpPr>
        <p:spPr>
          <a:xfrm>
            <a:off x="5978525" y="2788444"/>
            <a:ext cx="0" cy="129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948" name="Google Shape;4948;p692"/>
          <p:cNvSpPr/>
          <p:nvPr/>
        </p:nvSpPr>
        <p:spPr>
          <a:xfrm>
            <a:off x="5900738" y="2730103"/>
            <a:ext cx="142800" cy="107100"/>
          </a:xfrm>
          <a:prstGeom prst="ellipse">
            <a:avLst/>
          </a:prstGeom>
          <a:solidFill>
            <a:srgbClr val="FFCC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49" name="Google Shape;4949;p692"/>
          <p:cNvSpPr txBox="1"/>
          <p:nvPr/>
        </p:nvSpPr>
        <p:spPr>
          <a:xfrm>
            <a:off x="6172200" y="4400550"/>
            <a:ext cx="2218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Cuba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0" name="Google Shape;4950;p692"/>
          <p:cNvSpPr txBox="1"/>
          <p:nvPr/>
        </p:nvSpPr>
        <p:spPr>
          <a:xfrm>
            <a:off x="1301750" y="4400550"/>
            <a:ext cx="1784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1" name="Google Shape;4951;p692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52" name="Google Shape;4952;p692"/>
          <p:cNvSpPr/>
          <p:nvPr/>
        </p:nvSpPr>
        <p:spPr>
          <a:xfrm>
            <a:off x="228600" y="514350"/>
            <a:ext cx="84582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Countries that produce more capital goods will have more growth in the future.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